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2"/>
  </p:notesMasterIdLst>
  <p:sldIdLst>
    <p:sldId id="256" r:id="rId2"/>
    <p:sldId id="257" r:id="rId3"/>
    <p:sldId id="273" r:id="rId4"/>
    <p:sldId id="260" r:id="rId5"/>
    <p:sldId id="259" r:id="rId6"/>
    <p:sldId id="261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264" r:id="rId19"/>
    <p:sldId id="263" r:id="rId20"/>
    <p:sldId id="274" r:id="rId21"/>
  </p:sldIdLst>
  <p:sldSz cx="9144000" cy="5143500" type="screen16x9"/>
  <p:notesSz cx="6858000" cy="9144000"/>
  <p:embeddedFontLst>
    <p:embeddedFont>
      <p:font typeface="Bree Serif" panose="020B0604020202020204" charset="0"/>
      <p:regular r:id="rId23"/>
    </p:embeddedFont>
    <p:embeddedFont>
      <p:font typeface="Roboto Mono Regular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idact Gothic" panose="020B0604020202020204" charset="0"/>
      <p:regular r:id="rId32"/>
    </p:embeddedFont>
    <p:embeddedFont>
      <p:font typeface="DengXian" panose="02010600030101010101" pitchFamily="2" charset="-122"/>
      <p:regular r:id="rId33"/>
      <p:bold r:id="rId34"/>
    </p:embeddedFont>
    <p:embeddedFont>
      <p:font typeface="Roboto Black" panose="020B0604020202020204" charset="0"/>
      <p:bold r:id="rId35"/>
      <p:boldItalic r:id="rId36"/>
    </p:embeddedFont>
    <p:embeddedFont>
      <p:font typeface="Roboto Light" panose="020B0604020202020204" charset="0"/>
      <p:regular r:id="rId37"/>
      <p:bold r:id="rId38"/>
      <p:italic r:id="rId39"/>
      <p:boldItalic r:id="rId40"/>
    </p:embeddedFont>
    <p:embeddedFont>
      <p:font typeface="Roboto Thin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728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64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798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177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277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4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33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4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760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04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77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60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4316970" y="3620414"/>
            <a:ext cx="471730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800" dirty="0" smtClean="0">
                <a:solidFill>
                  <a:schemeClr val="accent1"/>
                </a:solidFill>
              </a:rPr>
              <a:t>X-Trade</a:t>
            </a:r>
            <a:endParaRPr sz="48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accent1"/>
                </a:solidFill>
              </a:rPr>
              <a:t>Online Trading Platform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4838973" y="4203700"/>
            <a:ext cx="4305027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/>
              <a:t>Customize for XMUM students and staffs</a:t>
            </a:r>
            <a:endParaRPr sz="16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574615" y="1824305"/>
            <a:ext cx="99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 EE</a:t>
            </a:r>
            <a:endParaRPr lang="en-MY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669260" y="711469"/>
            <a:ext cx="7728570" cy="44315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9611" y="932475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Product Details</a:t>
            </a:r>
            <a:endParaRPr lang="en-MY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829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523596" y="810773"/>
            <a:ext cx="7945214" cy="4346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596" y="1429645"/>
            <a:ext cx="3809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View Currently Sell Products</a:t>
            </a:r>
            <a:endParaRPr lang="en-MY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9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4813" y="1128237"/>
            <a:ext cx="7373017" cy="39823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1511" y="1729020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Product Delete</a:t>
            </a:r>
            <a:endParaRPr lang="en-MY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42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88" y="985757"/>
            <a:ext cx="7069616" cy="34420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33748" y="3671492"/>
            <a:ext cx="3975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Change User </a:t>
            </a:r>
            <a:r>
              <a:rPr lang="en-US" sz="2400" b="1" u="sng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ccount </a:t>
            </a:r>
            <a:r>
              <a:rPr lang="en-US" sz="2400" b="1" u="sng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ettings</a:t>
            </a:r>
            <a:endParaRPr lang="en-MY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28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449077" y="876181"/>
            <a:ext cx="7877840" cy="40766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596" y="1328857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Seller Profile</a:t>
            </a:r>
            <a:endParaRPr lang="en-MY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7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472338" y="951580"/>
            <a:ext cx="8038429" cy="41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1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1" name="Picture 20"/>
          <p:cNvPicPr/>
          <p:nvPr/>
        </p:nvPicPr>
        <p:blipFill rotWithShape="1">
          <a:blip r:embed="rId3"/>
          <a:srcRect r="553"/>
          <a:stretch/>
        </p:blipFill>
        <p:spPr bwMode="auto">
          <a:xfrm>
            <a:off x="379700" y="804152"/>
            <a:ext cx="8384592" cy="4332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45376" y="1132812"/>
            <a:ext cx="994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FAQ</a:t>
            </a:r>
            <a:endParaRPr lang="en-MY" sz="36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46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2" name="Picture 21" descr="C:\Users\User\Downloads\e4100101-70a0-42e5-ac66-4fc33e7dac1b.jf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762019"/>
            <a:ext cx="7996118" cy="4252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45376" y="1132812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Logout</a:t>
            </a:r>
            <a:endParaRPr lang="en-MY" sz="36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34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Difficulties Faced</a:t>
            </a:r>
            <a:endParaRPr dirty="0"/>
          </a:p>
        </p:txBody>
      </p:sp>
      <p:sp>
        <p:nvSpPr>
          <p:cNvPr id="560" name="Google Shape;560;p28"/>
          <p:cNvSpPr txBox="1">
            <a:spLocks noGrp="1"/>
          </p:cNvSpPr>
          <p:nvPr>
            <p:ph type="subTitle" idx="1"/>
          </p:nvPr>
        </p:nvSpPr>
        <p:spPr>
          <a:xfrm>
            <a:off x="3223103" y="3684488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u="sng" dirty="0" smtClean="0">
                <a:solidFill>
                  <a:schemeClr val="lt1"/>
                </a:solidFill>
              </a:rPr>
              <a:t>Admin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lt1"/>
                </a:solidFill>
              </a:rPr>
              <a:t>- Time Constraint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 dirty="0" smtClean="0">
                <a:solidFill>
                  <a:schemeClr val="lt1"/>
                </a:solidFill>
              </a:rPr>
              <a:t>- Lack of Functionality</a:t>
            </a:r>
            <a:endParaRPr sz="900" dirty="0"/>
          </a:p>
        </p:txBody>
      </p:sp>
      <p:sp>
        <p:nvSpPr>
          <p:cNvPr id="561" name="Google Shape;561;p28"/>
          <p:cNvSpPr txBox="1">
            <a:spLocks noGrp="1"/>
          </p:cNvSpPr>
          <p:nvPr>
            <p:ph type="subTitle" idx="2"/>
          </p:nvPr>
        </p:nvSpPr>
        <p:spPr>
          <a:xfrm>
            <a:off x="6100540" y="3636594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lt1"/>
                </a:solidFill>
              </a:rPr>
              <a:t>None, only face-to-face transaction.</a:t>
            </a:r>
            <a:endParaRPr sz="900" dirty="0"/>
          </a:p>
        </p:txBody>
      </p:sp>
      <p:sp>
        <p:nvSpPr>
          <p:cNvPr id="562" name="Google Shape;562;p28"/>
          <p:cNvSpPr txBox="1">
            <a:spLocks noGrp="1"/>
          </p:cNvSpPr>
          <p:nvPr>
            <p:ph type="subTitle" idx="3"/>
          </p:nvPr>
        </p:nvSpPr>
        <p:spPr>
          <a:xfrm>
            <a:off x="177541" y="3686239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Container could not display different size image</a:t>
            </a:r>
            <a:endParaRPr dirty="0"/>
          </a:p>
        </p:txBody>
      </p:sp>
      <p:sp>
        <p:nvSpPr>
          <p:cNvPr id="563" name="Google Shape;563;p28"/>
          <p:cNvSpPr txBox="1">
            <a:spLocks noGrp="1"/>
          </p:cNvSpPr>
          <p:nvPr>
            <p:ph type="ctrTitle"/>
          </p:nvPr>
        </p:nvSpPr>
        <p:spPr>
          <a:xfrm>
            <a:off x="2882147" y="35627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Actors role</a:t>
            </a:r>
            <a:endParaRPr sz="900" dirty="0"/>
          </a:p>
        </p:txBody>
      </p:sp>
      <p:sp>
        <p:nvSpPr>
          <p:cNvPr id="564" name="Google Shape;564;p28"/>
          <p:cNvSpPr txBox="1">
            <a:spLocks noGrp="1"/>
          </p:cNvSpPr>
          <p:nvPr>
            <p:ph type="ctrTitle" idx="4"/>
          </p:nvPr>
        </p:nvSpPr>
        <p:spPr>
          <a:xfrm>
            <a:off x="5759596" y="352024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 smtClean="0"/>
              <a:t>Payment Method</a:t>
            </a:r>
            <a:endParaRPr sz="900" dirty="0"/>
          </a:p>
        </p:txBody>
      </p:sp>
      <p:sp>
        <p:nvSpPr>
          <p:cNvPr id="565" name="Google Shape;565;p28"/>
          <p:cNvSpPr txBox="1">
            <a:spLocks noGrp="1"/>
          </p:cNvSpPr>
          <p:nvPr>
            <p:ph type="ctrTitle" idx="5"/>
          </p:nvPr>
        </p:nvSpPr>
        <p:spPr>
          <a:xfrm>
            <a:off x="-163402" y="356988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 smtClean="0"/>
              <a:t>Flexbox as Container</a:t>
            </a:r>
            <a:endParaRPr sz="900" dirty="0"/>
          </a:p>
        </p:txBody>
      </p:sp>
      <p:sp>
        <p:nvSpPr>
          <p:cNvPr id="566" name="Google Shape;566;p28"/>
          <p:cNvSpPr/>
          <p:nvPr/>
        </p:nvSpPr>
        <p:spPr>
          <a:xfrm>
            <a:off x="867263" y="3157967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1069107" y="1897643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1564158" y="2282026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1219705" y="2030007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8"/>
          <p:cNvSpPr/>
          <p:nvPr/>
        </p:nvSpPr>
        <p:spPr>
          <a:xfrm>
            <a:off x="1128399" y="2009722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8"/>
          <p:cNvSpPr/>
          <p:nvPr/>
        </p:nvSpPr>
        <p:spPr>
          <a:xfrm>
            <a:off x="405768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8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8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8"/>
          <p:cNvSpPr/>
          <p:nvPr/>
        </p:nvSpPr>
        <p:spPr>
          <a:xfrm>
            <a:off x="420747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"/>
          <p:cNvSpPr/>
          <p:nvPr/>
        </p:nvSpPr>
        <p:spPr>
          <a:xfrm>
            <a:off x="411616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6714812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8"/>
          <p:cNvSpPr/>
          <p:nvPr/>
        </p:nvSpPr>
        <p:spPr>
          <a:xfrm>
            <a:off x="6911881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7411726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7068871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6977565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28"/>
          <p:cNvGrpSpPr/>
          <p:nvPr/>
        </p:nvGrpSpPr>
        <p:grpSpPr>
          <a:xfrm>
            <a:off x="1435781" y="2221097"/>
            <a:ext cx="295272" cy="295272"/>
            <a:chOff x="1190625" y="238125"/>
            <a:chExt cx="5226050" cy="5226050"/>
          </a:xfrm>
        </p:grpSpPr>
        <p:sp>
          <p:nvSpPr>
            <p:cNvPr id="582" name="Google Shape;582;p28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28"/>
          <p:cNvGrpSpPr/>
          <p:nvPr/>
        </p:nvGrpSpPr>
        <p:grpSpPr>
          <a:xfrm>
            <a:off x="4409906" y="2192159"/>
            <a:ext cx="317750" cy="317849"/>
            <a:chOff x="1191425" y="238125"/>
            <a:chExt cx="5217575" cy="5219200"/>
          </a:xfrm>
        </p:grpSpPr>
        <p:sp>
          <p:nvSpPr>
            <p:cNvPr id="589" name="Google Shape;589;p28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28"/>
          <p:cNvSpPr/>
          <p:nvPr/>
        </p:nvSpPr>
        <p:spPr>
          <a:xfrm>
            <a:off x="7284951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6" name="Google Shape;596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562;p28"/>
          <p:cNvSpPr txBox="1">
            <a:spLocks/>
          </p:cNvSpPr>
          <p:nvPr/>
        </p:nvSpPr>
        <p:spPr>
          <a:xfrm>
            <a:off x="1556484" y="3704489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en-US" dirty="0" smtClean="0"/>
              <a:t>Local Computer Image could not be shown</a:t>
            </a:r>
            <a:endParaRPr lang="en-US" dirty="0"/>
          </a:p>
        </p:txBody>
      </p:sp>
      <p:sp>
        <p:nvSpPr>
          <p:cNvPr id="43" name="Google Shape;565;p28"/>
          <p:cNvSpPr txBox="1">
            <a:spLocks/>
          </p:cNvSpPr>
          <p:nvPr/>
        </p:nvSpPr>
        <p:spPr>
          <a:xfrm>
            <a:off x="1215534" y="358186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MY" sz="900" dirty="0" smtClean="0"/>
              <a:t>Image Display</a:t>
            </a:r>
            <a:endParaRPr lang="en-MY" sz="900" dirty="0"/>
          </a:p>
        </p:txBody>
      </p:sp>
      <p:sp>
        <p:nvSpPr>
          <p:cNvPr id="44" name="Google Shape;560;p28"/>
          <p:cNvSpPr txBox="1">
            <a:spLocks/>
          </p:cNvSpPr>
          <p:nvPr/>
        </p:nvSpPr>
        <p:spPr>
          <a:xfrm>
            <a:off x="4608294" y="3667131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lt1"/>
                </a:solidFill>
              </a:rPr>
              <a:t>Website display normally only in full-sized window</a:t>
            </a:r>
            <a:endParaRPr lang="en-US" sz="900" dirty="0"/>
          </a:p>
        </p:txBody>
      </p:sp>
      <p:sp>
        <p:nvSpPr>
          <p:cNvPr id="45" name="Google Shape;563;p28"/>
          <p:cNvSpPr txBox="1">
            <a:spLocks/>
          </p:cNvSpPr>
          <p:nvPr/>
        </p:nvSpPr>
        <p:spPr>
          <a:xfrm>
            <a:off x="4267338" y="354543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 smtClean="0"/>
              <a:t>Responsive Website</a:t>
            </a:r>
            <a:endParaRPr lang="en-US" sz="900" dirty="0"/>
          </a:p>
        </p:txBody>
      </p:sp>
      <p:sp>
        <p:nvSpPr>
          <p:cNvPr id="47" name="Google Shape;561;p28"/>
          <p:cNvSpPr txBox="1">
            <a:spLocks/>
          </p:cNvSpPr>
          <p:nvPr/>
        </p:nvSpPr>
        <p:spPr>
          <a:xfrm>
            <a:off x="7411726" y="3636594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MY" sz="900" dirty="0" smtClean="0"/>
              <a:t>We make the front-end part but failed to connect it.</a:t>
            </a:r>
            <a:endParaRPr lang="en-MY" sz="900" dirty="0"/>
          </a:p>
        </p:txBody>
      </p:sp>
      <p:sp>
        <p:nvSpPr>
          <p:cNvPr id="48" name="Google Shape;564;p28"/>
          <p:cNvSpPr txBox="1">
            <a:spLocks/>
          </p:cNvSpPr>
          <p:nvPr/>
        </p:nvSpPr>
        <p:spPr>
          <a:xfrm>
            <a:off x="7070782" y="352024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MY" sz="900" dirty="0" smtClean="0"/>
              <a:t>Inbox</a:t>
            </a:r>
            <a:endParaRPr lang="en-MY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"/>
          <p:cNvSpPr/>
          <p:nvPr/>
        </p:nvSpPr>
        <p:spPr>
          <a:xfrm>
            <a:off x="7893366" y="182524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"/>
          <p:cNvSpPr/>
          <p:nvPr/>
        </p:nvSpPr>
        <p:spPr>
          <a:xfrm rot="10800000">
            <a:off x="5550772" y="330465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 rot="10800000">
            <a:off x="5494546" y="184831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FUTURE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7903950" y="327640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8021111" y="2667988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7998696" y="1942785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grpSp>
        <p:nvGrpSpPr>
          <p:cNvPr id="451" name="Google Shape;451;p27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452" name="Google Shape;452;p27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4" name="Google Shape;454;p27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7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7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7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7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7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 txBox="1">
            <a:spLocks noGrp="1"/>
          </p:cNvSpPr>
          <p:nvPr>
            <p:ph type="ctrTitle"/>
          </p:nvPr>
        </p:nvSpPr>
        <p:spPr>
          <a:xfrm>
            <a:off x="5433603" y="34736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0E2A47"/>
                </a:solidFill>
              </a:rPr>
              <a:t>Responsive Website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3" name="Google Shape;553;p27"/>
          <p:cNvSpPr txBox="1">
            <a:spLocks noGrp="1"/>
          </p:cNvSpPr>
          <p:nvPr>
            <p:ph type="ctrTitle" idx="2"/>
          </p:nvPr>
        </p:nvSpPr>
        <p:spPr>
          <a:xfrm>
            <a:off x="5377377" y="201319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0E2A47"/>
                </a:solidFill>
              </a:rPr>
              <a:t>Inbox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4" name="Google Shape;554;p27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0E2A47"/>
                </a:solidFill>
              </a:rPr>
              <a:t>Payment Method</a:t>
            </a:r>
            <a:endParaRPr dirty="0"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06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ctrTitle" idx="16"/>
          </p:nvPr>
        </p:nvSpPr>
        <p:spPr>
          <a:xfrm>
            <a:off x="628262" y="308750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Introduction</a:t>
            </a:r>
            <a:endParaRPr dirty="0"/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208250" y="398483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Case Studies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6515517" y="218842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Difficulties faced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6515517" y="306512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Future Improvement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6566317" y="39729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Conclusion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1136715" y="220139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Our Team</a:t>
            </a:r>
            <a:endParaRPr dirty="0"/>
          </a:p>
        </p:txBody>
      </p:sp>
      <p:sp>
        <p:nvSpPr>
          <p:cNvPr id="233" name="Google Shape;233;p21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1"/>
          <p:cNvGrpSpPr/>
          <p:nvPr/>
        </p:nvGrpSpPr>
        <p:grpSpPr>
          <a:xfrm>
            <a:off x="3586713" y="2952035"/>
            <a:ext cx="428915" cy="426116"/>
            <a:chOff x="6226275" y="3911538"/>
            <a:chExt cx="900325" cy="894450"/>
          </a:xfrm>
        </p:grpSpPr>
        <p:sp>
          <p:nvSpPr>
            <p:cNvPr id="235" name="Google Shape;235;p21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1"/>
          <p:cNvSpPr/>
          <p:nvPr/>
        </p:nvSpPr>
        <p:spPr>
          <a:xfrm>
            <a:off x="3603807" y="2013026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1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3935172" y="1090366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Conclusion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314137" y="2190982"/>
            <a:ext cx="768159" cy="1169551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MY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HTML</a:t>
            </a:r>
          </a:p>
          <a:p>
            <a:pPr algn="ctr"/>
            <a:r>
              <a:rPr lang="en-MY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CSS</a:t>
            </a:r>
          </a:p>
          <a:p>
            <a:pPr algn="ctr"/>
            <a:r>
              <a:rPr lang="en-MY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Java</a:t>
            </a:r>
          </a:p>
          <a:p>
            <a:pPr algn="ctr"/>
            <a:r>
              <a:rPr lang="en-MY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Java EE</a:t>
            </a:r>
          </a:p>
          <a:p>
            <a:pPr algn="ctr"/>
            <a:r>
              <a:rPr lang="en-MY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SQL </a:t>
            </a:r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5873539" y="2533400"/>
            <a:ext cx="1327608" cy="523220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MY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en-MY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Tomcat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7899011" y="2641122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X-Trade</a:t>
            </a: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lus 5"/>
          <p:cNvSpPr/>
          <p:nvPr/>
        </p:nvSpPr>
        <p:spPr>
          <a:xfrm>
            <a:off x="5345332" y="2644987"/>
            <a:ext cx="338721" cy="30004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Equal 6"/>
          <p:cNvSpPr/>
          <p:nvPr/>
        </p:nvSpPr>
        <p:spPr>
          <a:xfrm>
            <a:off x="7404336" y="2646401"/>
            <a:ext cx="305189" cy="30120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7" y="1421550"/>
            <a:ext cx="1724154" cy="3153910"/>
          </a:xfrm>
          <a:prstGeom prst="rect">
            <a:avLst/>
          </a:prstGeom>
        </p:spPr>
      </p:pic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OUR </a:t>
            </a:r>
            <a:r>
              <a:rPr lang="es" dirty="0"/>
              <a:t>TEAM</a:t>
            </a:r>
            <a:endParaRPr dirty="0"/>
          </a:p>
        </p:txBody>
      </p:sp>
      <p:pic>
        <p:nvPicPr>
          <p:cNvPr id="1105" name="Google Shape;1105;p37"/>
          <p:cNvPicPr preferRelativeResize="0"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421550"/>
            <a:ext cx="1685153" cy="315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37"/>
          <p:cNvPicPr preferRelativeResize="0"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02" t="27225" r="23032"/>
          <a:stretch/>
        </p:blipFill>
        <p:spPr>
          <a:xfrm>
            <a:off x="2059330" y="1421550"/>
            <a:ext cx="1908090" cy="3153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8" name="Google Shape;1108;p37"/>
          <p:cNvCxnSpPr/>
          <p:nvPr/>
        </p:nvCxnSpPr>
        <p:spPr>
          <a:xfrm>
            <a:off x="4836050" y="1873238"/>
            <a:ext cx="889624" cy="12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09" name="Google Shape;1109;p37"/>
          <p:cNvCxnSpPr/>
          <p:nvPr/>
        </p:nvCxnSpPr>
        <p:spPr>
          <a:xfrm>
            <a:off x="2944374" y="2940038"/>
            <a:ext cx="2781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0" name="Google Shape;1110;p37"/>
          <p:cNvCxnSpPr/>
          <p:nvPr/>
        </p:nvCxnSpPr>
        <p:spPr>
          <a:xfrm>
            <a:off x="1382274" y="4006850"/>
            <a:ext cx="4343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1" name="Google Shape;1111;p37"/>
          <p:cNvSpPr txBox="1">
            <a:spLocks noGrp="1"/>
          </p:cNvSpPr>
          <p:nvPr>
            <p:ph type="subTitle" idx="4294967295"/>
          </p:nvPr>
        </p:nvSpPr>
        <p:spPr>
          <a:xfrm>
            <a:off x="5975566" y="1873250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 dirty="0" smtClean="0">
                <a:solidFill>
                  <a:srgbClr val="FFFFFF"/>
                </a:solidFill>
              </a:rPr>
              <a:t>Tan Ting Yi SWE1809659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1112" name="Google Shape;1112;p37"/>
          <p:cNvSpPr txBox="1">
            <a:spLocks noGrp="1"/>
          </p:cNvSpPr>
          <p:nvPr>
            <p:ph type="subTitle" idx="4294967295"/>
          </p:nvPr>
        </p:nvSpPr>
        <p:spPr>
          <a:xfrm>
            <a:off x="5975566" y="2940050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 dirty="0" smtClean="0"/>
              <a:t>Khor Jia Cheng SWE1809651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s" sz="9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s" sz="900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4294967295"/>
          </p:nvPr>
        </p:nvSpPr>
        <p:spPr>
          <a:xfrm>
            <a:off x="5975566" y="4006850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 dirty="0" smtClean="0">
                <a:solidFill>
                  <a:srgbClr val="FFFFFF"/>
                </a:solidFill>
              </a:rPr>
              <a:t>Leong Wei Jun SWE1809654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1114" name="Google Shape;1114;p37"/>
          <p:cNvSpPr txBox="1">
            <a:spLocks noGrp="1"/>
          </p:cNvSpPr>
          <p:nvPr>
            <p:ph type="ctrTitle" idx="4294967295"/>
          </p:nvPr>
        </p:nvSpPr>
        <p:spPr>
          <a:xfrm>
            <a:off x="5975580" y="167703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rgbClr val="FFFFFF"/>
                </a:solidFill>
              </a:rPr>
              <a:t>Gary Tan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15" name="Google Shape;1115;p37"/>
          <p:cNvSpPr txBox="1">
            <a:spLocks noGrp="1"/>
          </p:cNvSpPr>
          <p:nvPr>
            <p:ph type="ctrTitle" idx="4294967295"/>
          </p:nvPr>
        </p:nvSpPr>
        <p:spPr>
          <a:xfrm>
            <a:off x="5975580" y="274383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smtClean="0">
                <a:solidFill>
                  <a:srgbClr val="FFFFFF"/>
                </a:solidFill>
              </a:rPr>
              <a:t>Jack </a:t>
            </a:r>
            <a:r>
              <a:rPr lang="es" sz="1000" smtClean="0">
                <a:solidFill>
                  <a:srgbClr val="FFFFFF"/>
                </a:solidFill>
              </a:rPr>
              <a:t>Khor (Leader)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16" name="Google Shape;1116;p37"/>
          <p:cNvSpPr txBox="1">
            <a:spLocks noGrp="1"/>
          </p:cNvSpPr>
          <p:nvPr>
            <p:ph type="ctrTitle" idx="4294967295"/>
          </p:nvPr>
        </p:nvSpPr>
        <p:spPr>
          <a:xfrm>
            <a:off x="5975580" y="381063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rgbClr val="FFFFFF"/>
                </a:solidFill>
              </a:rPr>
              <a:t>Wei Jun</a:t>
            </a:r>
            <a:endParaRPr sz="1000" dirty="0">
              <a:solidFill>
                <a:srgbClr val="FFFFFF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</a:rPr>
              <a:t>Introduction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1"/>
          </p:nvPr>
        </p:nvSpPr>
        <p:spPr>
          <a:xfrm>
            <a:off x="4503556" y="262451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Many Social Media’s Second-hand Trading market Groups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Develop a Website specially for XMUM Staff and Student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just">
              <a:buFont typeface="Arial" panose="020B0604020202020204" pitchFamily="34" charset="0"/>
              <a:buChar char="•"/>
            </a:pPr>
            <a:endParaRPr lang="en-MY" dirty="0"/>
          </a:p>
        </p:txBody>
      </p:sp>
      <p:cxnSp>
        <p:nvCxnSpPr>
          <p:cNvPr id="294" name="Google Shape;294;p24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24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4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24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3" name="Google Shape;343;p24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5" name="Google Shape;345;p24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46" name="Google Shape;346;p24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24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1" name="Google Shape;351;p24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24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56" name="Google Shape;356;p24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24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2" name="Google Shape;362;p24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WHAT WE ARE WORKING ON</a:t>
            </a:r>
            <a:endParaRPr dirty="0"/>
          </a:p>
        </p:txBody>
      </p:sp>
      <p:sp>
        <p:nvSpPr>
          <p:cNvPr id="272" name="Google Shape;272;p23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The central</a:t>
            </a:r>
            <a:endParaRPr dirty="0"/>
          </a:p>
        </p:txBody>
      </p:sp>
      <p:sp>
        <p:nvSpPr>
          <p:cNvPr id="273" name="Google Shape;273;p23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Web Container</a:t>
            </a:r>
            <a:endParaRPr dirty="0"/>
          </a:p>
        </p:txBody>
      </p:sp>
      <p:sp>
        <p:nvSpPr>
          <p:cNvPr id="274" name="Google Shape;274;p23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Database </a:t>
            </a:r>
            <a:endParaRPr dirty="0"/>
          </a:p>
        </p:txBody>
      </p:sp>
      <p:sp>
        <p:nvSpPr>
          <p:cNvPr id="275" name="Google Shape;275;p23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Java Servlets</a:t>
            </a:r>
            <a:endParaRPr dirty="0"/>
          </a:p>
        </p:txBody>
      </p:sp>
      <p:sp>
        <p:nvSpPr>
          <p:cNvPr id="276" name="Google Shape;276;p23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Apache Tomcat</a:t>
            </a:r>
            <a:endParaRPr dirty="0"/>
          </a:p>
        </p:txBody>
      </p:sp>
      <p:sp>
        <p:nvSpPr>
          <p:cNvPr id="277" name="Google Shape;277;p23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MySQL</a:t>
            </a:r>
            <a:endParaRPr dirty="0"/>
          </a:p>
        </p:txBody>
      </p:sp>
      <p:sp>
        <p:nvSpPr>
          <p:cNvPr id="278" name="Google Shape;278;p23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80" name="Google Shape;280;p23"/>
            <p:cNvSpPr/>
            <p:nvPr/>
          </p:nvSpPr>
          <p:spPr>
            <a:xfrm>
              <a:off x="666690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826600" y="2050775"/>
              <a:ext cx="917300" cy="917300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248175" y="1305300"/>
              <a:ext cx="2071425" cy="240617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3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84" name="Google Shape;284;p23"/>
            <p:cNvSpPr/>
            <p:nvPr/>
          </p:nvSpPr>
          <p:spPr>
            <a:xfrm>
              <a:off x="1261825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14145450" y="1440150"/>
              <a:ext cx="2050900" cy="2127575"/>
            </a:xfrm>
            <a:custGeom>
              <a:avLst/>
              <a:gdLst/>
              <a:ahLst/>
              <a:cxnLst/>
              <a:rect l="l" t="t" r="r" b="b"/>
              <a:pathLst>
                <a:path w="82036" h="85103" extrusionOk="0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3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578030" y="1112088"/>
            <a:ext cx="7747525" cy="40319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6581" y="1307006"/>
            <a:ext cx="1739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Registration</a:t>
            </a:r>
            <a:endParaRPr lang="en-MY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492166" y="1112088"/>
            <a:ext cx="8159660" cy="39910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97081" y="1639047"/>
            <a:ext cx="865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Login</a:t>
            </a:r>
            <a:endParaRPr lang="en-MY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8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594152" y="1063019"/>
            <a:ext cx="7587690" cy="37844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150" y="1352669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Browse Product</a:t>
            </a:r>
            <a:endParaRPr lang="en-MY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17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101997" y="25677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" sz="3000" dirty="0" smtClean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Case Studies</a:t>
            </a:r>
            <a:endParaRPr lang="en-MY" dirty="0"/>
          </a:p>
        </p:txBody>
      </p:sp>
      <p:pic>
        <p:nvPicPr>
          <p:cNvPr id="22" name="Picture 21"/>
          <p:cNvPicPr/>
          <p:nvPr/>
        </p:nvPicPr>
        <p:blipFill rotWithShape="1">
          <a:blip r:embed="rId3"/>
          <a:srcRect r="923"/>
          <a:stretch/>
        </p:blipFill>
        <p:spPr bwMode="auto">
          <a:xfrm>
            <a:off x="232758" y="1257925"/>
            <a:ext cx="8678476" cy="3856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97583" y="1183924"/>
            <a:ext cx="2180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Product Upload</a:t>
            </a:r>
            <a:endParaRPr lang="en-MY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12704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209</Words>
  <Application>Microsoft Office PowerPoint</Application>
  <PresentationFormat>On-screen Show (16:9)</PresentationFormat>
  <Paragraphs>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Bree Serif</vt:lpstr>
      <vt:lpstr>Roboto Mono Regular</vt:lpstr>
      <vt:lpstr>Calibri</vt:lpstr>
      <vt:lpstr>Didact Gothic</vt:lpstr>
      <vt:lpstr>DengXian</vt:lpstr>
      <vt:lpstr>Roboto Black</vt:lpstr>
      <vt:lpstr>Times New Roman</vt:lpstr>
      <vt:lpstr>Arial</vt:lpstr>
      <vt:lpstr>Roboto Light</vt:lpstr>
      <vt:lpstr>Roboto Thin</vt:lpstr>
      <vt:lpstr>WEB PROPOSAL</vt:lpstr>
      <vt:lpstr>X-Trade Online Trading Platform</vt:lpstr>
      <vt:lpstr>TABLE OF CONTENTS</vt:lpstr>
      <vt:lpstr>OUR TEAM</vt:lpstr>
      <vt:lpstr>Introduction</vt:lpstr>
      <vt:lpstr>WHAT WE ARE WORKING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Difficulties Faced</vt:lpstr>
      <vt:lpstr>FUTURE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X-Trade Trading Market</dc:title>
  <dc:creator>Gary Tan</dc:creator>
  <cp:lastModifiedBy>wj112299@outlook.com</cp:lastModifiedBy>
  <cp:revision>29</cp:revision>
  <dcterms:modified xsi:type="dcterms:W3CDTF">2021-01-14T15:06:29Z</dcterms:modified>
</cp:coreProperties>
</file>